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0B30A170-F722-41E0-A529-DC035B6332D2}" type="datetimeFigureOut">
              <a:rPr lang="en-US" smtClean="0"/>
              <a:t>5/2/2012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2469313-EBA5-4DC1-93B4-9EB34EDB7318}" type="slidenum">
              <a:rPr lang="en-US" smtClean="0"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609600"/>
            <a:ext cx="7851648" cy="8382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Critical Friends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1676400"/>
            <a:ext cx="7854696" cy="4648200"/>
          </a:xfrm>
        </p:spPr>
        <p:txBody>
          <a:bodyPr>
            <a:normAutofit fontScale="70000" lnSpcReduction="20000"/>
          </a:bodyPr>
          <a:lstStyle/>
          <a:p>
            <a:pPr algn="l"/>
            <a:r>
              <a:rPr lang="en-US" b="1" dirty="0"/>
              <a:t>Key Concept 1:</a:t>
            </a:r>
            <a:r>
              <a:rPr lang="en-US" dirty="0"/>
              <a:t> </a:t>
            </a:r>
            <a:r>
              <a:rPr lang="en-US" dirty="0" smtClean="0"/>
              <a:t>  Rocks </a:t>
            </a:r>
            <a:r>
              <a:rPr lang="en-US" dirty="0"/>
              <a:t>are classified into three main </a:t>
            </a:r>
            <a:r>
              <a:rPr lang="en-US" dirty="0" smtClean="0"/>
              <a:t>types </a:t>
            </a:r>
            <a:r>
              <a:rPr lang="en-US" dirty="0"/>
              <a:t>- igneous, sedimentary, and </a:t>
            </a:r>
            <a:r>
              <a:rPr lang="en-US" dirty="0" smtClean="0"/>
              <a:t>metamorphic.</a:t>
            </a:r>
          </a:p>
          <a:p>
            <a:pPr algn="l"/>
            <a:endParaRPr lang="en-US" dirty="0"/>
          </a:p>
          <a:p>
            <a:pPr algn="l"/>
            <a:r>
              <a:rPr lang="en-US" b="1" dirty="0"/>
              <a:t>Key Concept 2:</a:t>
            </a:r>
            <a:r>
              <a:rPr lang="en-US" dirty="0"/>
              <a:t> </a:t>
            </a:r>
            <a:r>
              <a:rPr lang="en-US" dirty="0" smtClean="0"/>
              <a:t>  Igneous </a:t>
            </a:r>
            <a:r>
              <a:rPr lang="en-US" dirty="0"/>
              <a:t>rocks are formed when lava or magma cools and hardens</a:t>
            </a:r>
            <a:r>
              <a:rPr lang="en-US" dirty="0" smtClean="0"/>
              <a:t>.</a:t>
            </a:r>
          </a:p>
          <a:p>
            <a:pPr algn="l"/>
            <a:endParaRPr lang="en-US" dirty="0"/>
          </a:p>
          <a:p>
            <a:pPr algn="l"/>
            <a:r>
              <a:rPr lang="en-US" b="1" dirty="0"/>
              <a:t>Key Concept 3:</a:t>
            </a:r>
            <a:r>
              <a:rPr lang="en-US" dirty="0"/>
              <a:t> </a:t>
            </a:r>
            <a:r>
              <a:rPr lang="en-US" dirty="0" smtClean="0"/>
              <a:t>  Sedimentary </a:t>
            </a:r>
            <a:r>
              <a:rPr lang="en-US" dirty="0"/>
              <a:t>rocks are formed when particles of other rocks are deposited in layers and undergo compaction (crushing together), and cementation (binding of the sediments</a:t>
            </a:r>
            <a:r>
              <a:rPr lang="en-US" dirty="0" smtClean="0"/>
              <a:t>).</a:t>
            </a:r>
          </a:p>
          <a:p>
            <a:pPr algn="l"/>
            <a:endParaRPr lang="en-US" dirty="0"/>
          </a:p>
          <a:p>
            <a:pPr algn="l"/>
            <a:r>
              <a:rPr lang="en-US" b="1" dirty="0"/>
              <a:t>Key Concept 4:</a:t>
            </a:r>
            <a:r>
              <a:rPr lang="en-US" dirty="0"/>
              <a:t> </a:t>
            </a:r>
            <a:r>
              <a:rPr lang="en-US" dirty="0" smtClean="0"/>
              <a:t>  Metamorphic </a:t>
            </a:r>
            <a:r>
              <a:rPr lang="en-US" dirty="0"/>
              <a:t>rocks are formed deep underground due to heat and pressure</a:t>
            </a:r>
            <a:r>
              <a:rPr lang="en-US" dirty="0" smtClean="0"/>
              <a:t>.</a:t>
            </a:r>
          </a:p>
          <a:p>
            <a:pPr algn="l"/>
            <a:endParaRPr lang="en-US" dirty="0"/>
          </a:p>
          <a:p>
            <a:pPr algn="l"/>
            <a:r>
              <a:rPr lang="en-US" b="1" dirty="0"/>
              <a:t>Key Concepts 5</a:t>
            </a:r>
            <a:r>
              <a:rPr lang="en-US" b="1"/>
              <a:t>:</a:t>
            </a:r>
            <a:r>
              <a:rPr lang="en-US"/>
              <a:t> </a:t>
            </a:r>
            <a:r>
              <a:rPr lang="en-US" smtClean="0"/>
              <a:t>  All </a:t>
            </a:r>
            <a:r>
              <a:rPr lang="en-US" dirty="0"/>
              <a:t>rocks change form over long periods of time, and any type of rock can become any other kind of rock</a:t>
            </a:r>
            <a:r>
              <a:rPr lang="en-US" dirty="0" smtClean="0"/>
              <a:t>.</a:t>
            </a:r>
          </a:p>
          <a:p>
            <a:pPr algn="l"/>
            <a:endParaRPr lang="en-US" dirty="0"/>
          </a:p>
          <a:p>
            <a:pPr algn="l"/>
            <a:r>
              <a:rPr lang="en-US" dirty="0" smtClean="0"/>
              <a:t>MAKE SURE TO DEMONSTRATE, NOT ILLUSTRATE THE ROCK CYCLE!</a:t>
            </a:r>
            <a:endParaRPr lang="en-US" dirty="0"/>
          </a:p>
          <a:p>
            <a:pPr algn="l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898156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</TotalTime>
  <Words>123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Flow</vt:lpstr>
      <vt:lpstr>Critical Friends</vt:lpstr>
    </vt:vector>
  </TitlesOfParts>
  <Company>Wylie ISD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Critical Friends</dc:title>
  <dc:creator>Cravens, Kris</dc:creator>
  <cp:lastModifiedBy>Cravens, Kris</cp:lastModifiedBy>
  <cp:revision>1</cp:revision>
  <dcterms:created xsi:type="dcterms:W3CDTF">2012-05-02T13:24:29Z</dcterms:created>
  <dcterms:modified xsi:type="dcterms:W3CDTF">2012-05-02T13:27:33Z</dcterms:modified>
</cp:coreProperties>
</file>

<file path=docProps/thumbnail.jpeg>
</file>